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66" r:id="rId7"/>
    <p:sldId id="279" r:id="rId8"/>
    <p:sldId id="303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164" autoAdjust="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884C0-AA5D-41A6-8CA1-4D624F5B7371}" type="datetimeFigureOut">
              <a:rPr lang="fr-BE" smtClean="0"/>
              <a:t>09-05-26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BC4DD-DEA2-4BF6-B130-5663F824CD3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2138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896CC-2F4B-B2F5-3D4A-DA3A46430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C6955DA-EFCC-F369-E225-455C016EE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B22AC79E-3E1C-A1EA-36C9-22136369AD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E6CF44-CF85-5FEB-0B4C-54B7CA93C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5BC4DD-DEA2-4BF6-B130-5663F824CD33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4771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27EDFED-1D39-4DC8-9DE5-8F7FDFD2D983}"/>
              </a:ext>
            </a:extLst>
          </p:cNvPr>
          <p:cNvSpPr/>
          <p:nvPr userDrawn="1"/>
        </p:nvSpPr>
        <p:spPr>
          <a:xfrm>
            <a:off x="0" y="0"/>
            <a:ext cx="1759352" cy="6857999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7BF870-D6DB-4494-978F-BB668F37C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350" y="1600201"/>
            <a:ext cx="890864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18C23F-4798-45AD-8612-0CBD8861F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350" y="4317356"/>
            <a:ext cx="8908649" cy="94044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07853-388C-4CA8-8025-AA91083E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GB" dirty="0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C5414-A709-4078-8CC6-CAC40697D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4069-D9CB-4267-9802-C4A715101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FEB1DE03-4E52-4D4F-A61F-3B4A52497A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71199" y="70031"/>
            <a:ext cx="3156995" cy="210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05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6B39C6-66B1-4CC6-BB78-8D8B9E9BC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861" y="1572487"/>
            <a:ext cx="6818089" cy="4288563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33B95-39D2-462C-B62E-8F5294629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7CD09D-D3B5-4A57-8934-F21F4672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34BD8-63BF-41CD-8EEB-6829B3B0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CE38A5-66B0-437F-AD13-74EE5B2C4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7A2E4269-140B-4351-83F6-3BBABAC7FF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0359" y="2326744"/>
            <a:ext cx="4170071" cy="2780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73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9D649-FD9B-4B63-A7BE-613DB1475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530" y="1709738"/>
            <a:ext cx="10254919" cy="197101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E3D07-C0F2-43E7-A491-F18162220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2530" y="3935393"/>
            <a:ext cx="10254920" cy="1070279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1BC73-3F6D-4078-9F90-0E19D08C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5FBEE-87A3-4C0F-A3D3-7AE7A4A0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A9FD9-79AF-4B48-ACE6-5DF908BEC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3F08A0-D62B-41B2-8D71-A53011C470DD}"/>
              </a:ext>
            </a:extLst>
          </p:cNvPr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BBE80F50-AA59-4F1C-A496-666C0441D2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65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786B619E-9E1A-47DB-AC83-451A99D39A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0E9BDB-C22E-479B-ADA1-228442F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0548-C97E-4D43-B757-F6CED31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9364-6C81-48BA-9EB7-0A46D41E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D4E6-7BBF-4D32-B82A-6EB4BEB9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2B9E-463D-4852-98F6-543A108E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399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&amp;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786B619E-9E1A-47DB-AC83-451A99D39A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0E9BDB-C22E-479B-ADA1-228442F2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00548-C97E-4D43-B757-F6CED31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861" y="1674421"/>
            <a:ext cx="11169569" cy="45025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D9364-6C81-48BA-9EB7-0A46D41E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D4E6-7BBF-4D32-B82A-6EB4BEB9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AC2B9E-463D-4852-98F6-543A108E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5BBA21-423E-460C-9298-9161AFD5A3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79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D2FAE-0AF6-4B1A-9A17-FF831A4E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69660-E651-4F60-A478-2382BA0B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E0F11-5131-45F4-8669-F30240C8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11313-CEA3-4B5B-AAD4-7FA303F3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D5E3F5A8-80A7-4677-9F08-D5989F97BC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3920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&amp;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D2FAE-0AF6-4B1A-9A17-FF831A4E9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369660-E651-4F60-A478-2382BA0B2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E0F11-5131-45F4-8669-F30240C8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11313-CEA3-4B5B-AAD4-7FA303F35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D5E3F5A8-80A7-4677-9F08-D5989F97BC9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82093BF-7B32-465A-B935-02D8007759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453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834DCA-03C7-4190-9456-82754F4D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B6F20-85B2-4CCC-B9BF-E3DC87A1F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F1608-BCCB-4B0B-A758-2AB963B29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B4AA6BD6-E355-428B-B29A-2B74FA403B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6576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C2E29-A457-4ECB-A396-ECEA5C7EC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73F4-1FE6-46C9-8752-92F4C34F7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0861" y="1825625"/>
            <a:ext cx="549893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A586A-2A6B-4736-8184-5291C4612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51823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2B2D0-CD67-488E-AFBA-C004FB503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6E485-F7DD-4BA6-ADEF-A8C0445D02C0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608D9-5165-4FE5-A348-551B18243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CDF497-10D5-40EF-BC6C-C95308C44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F7EA1-E497-44FC-8E11-B622D2E8BF93}" type="slidenum">
              <a:rPr lang="en-GB" smtClean="0"/>
              <a:t>‹N°›</a:t>
            </a:fld>
            <a:endParaRPr lang="en-GB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9FE25DDC-78CA-4608-9E65-1B416E9877D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alphaModFix amt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6968" y="68243"/>
            <a:ext cx="2691596" cy="1794397"/>
          </a:xfrm>
          <a:prstGeom prst="rect">
            <a:avLst/>
          </a:prstGeom>
          <a:noFill/>
        </p:spPr>
      </p:pic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CC0F52B-F52A-4210-8A3D-630D8C43D2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0620" y="1085850"/>
            <a:ext cx="11169730" cy="588963"/>
          </a:xfrm>
        </p:spPr>
        <p:txBody>
          <a:bodyPr/>
          <a:lstStyle>
            <a:lvl1pPr marL="0" indent="0">
              <a:buNone/>
              <a:defRPr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60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58B79-6A81-41E6-9293-6B4BEB416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861" y="365125"/>
            <a:ext cx="11169569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B29FD-F546-4225-8B0F-41109F3AD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861" y="1574157"/>
            <a:ext cx="11169569" cy="4602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5629F4-0775-4294-9AE0-5CFBCAD54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0861" y="6356350"/>
            <a:ext cx="3060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GB"/>
              <a:t>Date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0785F-D1CA-4F06-B100-0140C20E4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0CF85-CC52-43A8-B0AE-156CDBB282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0798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CDF7EA1-E497-44FC-8E11-B622D2E8BF93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81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1" r:id="rId3"/>
    <p:sldLayoutId id="2147483650" r:id="rId4"/>
    <p:sldLayoutId id="2147483659" r:id="rId5"/>
    <p:sldLayoutId id="2147483654" r:id="rId6"/>
    <p:sldLayoutId id="2147483658" r:id="rId7"/>
    <p:sldLayoutId id="2147483655" r:id="rId8"/>
    <p:sldLayoutId id="214748365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5857A-9CA7-45D0-9831-052B75B44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Assemblée Générale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16706A-0E68-4AB2-9F30-16F80B9C51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dirty="0"/>
              <a:t>09/05/2026</a:t>
            </a:r>
          </a:p>
        </p:txBody>
      </p:sp>
    </p:spTree>
    <p:extLst>
      <p:ext uri="{BB962C8B-B14F-4D97-AF65-F5344CB8AC3E}">
        <p14:creationId xmlns:p14="http://schemas.microsoft.com/office/powerpoint/2010/main" val="2961882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CE339AC-E54C-4D43-8165-2BB4F8385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BE" dirty="0"/>
              <a:t>Bienvenue</a:t>
            </a:r>
          </a:p>
          <a:p>
            <a:r>
              <a:rPr lang="fr-BE" dirty="0"/>
              <a:t>Budget</a:t>
            </a:r>
          </a:p>
          <a:p>
            <a:r>
              <a:rPr lang="fr-BE" dirty="0"/>
              <a:t>Avenir de </a:t>
            </a:r>
            <a:r>
              <a:rPr lang="fr-BE" dirty="0" err="1"/>
              <a:t>VolleyBruxelles</a:t>
            </a:r>
            <a:endParaRPr lang="fr-BE" sz="2000" dirty="0"/>
          </a:p>
          <a:p>
            <a:r>
              <a:rPr lang="fr-BE" dirty="0"/>
              <a:t>Clôture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E13296-46F2-46ED-B03A-7932FC382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Ordre du jour</a:t>
            </a:r>
          </a:p>
        </p:txBody>
      </p:sp>
    </p:spTree>
    <p:extLst>
      <p:ext uri="{BB962C8B-B14F-4D97-AF65-F5344CB8AC3E}">
        <p14:creationId xmlns:p14="http://schemas.microsoft.com/office/powerpoint/2010/main" val="1094442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5A148-71D8-46A3-88ED-4CE0E039B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Bienvenue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E65CA-185F-40A7-BACF-788C7F1FF3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985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0E9F0-C218-431E-873E-4B80081C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Budget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B42FC-168F-41CC-B0C8-4FFAE23FF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dirty="0" err="1"/>
              <a:t>Présentation</a:t>
            </a:r>
            <a:r>
              <a:rPr lang="en-GB" dirty="0"/>
              <a:t> et approbation</a:t>
            </a:r>
          </a:p>
          <a:p>
            <a:r>
              <a:rPr lang="en-GB" dirty="0"/>
              <a:t>2026-2027</a:t>
            </a:r>
          </a:p>
        </p:txBody>
      </p:sp>
    </p:spTree>
    <p:extLst>
      <p:ext uri="{BB962C8B-B14F-4D97-AF65-F5344CB8AC3E}">
        <p14:creationId xmlns:p14="http://schemas.microsoft.com/office/powerpoint/2010/main" val="390572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1883A-A056-737C-76F6-04973A885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3A840A69-8DEF-AB26-A3E4-C1369203F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Budget 2026-2027</a:t>
            </a:r>
            <a:endParaRPr lang="fr-BE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D742E1-C083-AAAE-D599-9BB97BCEB3C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/>
              <a:t>Activités			4.600€</a:t>
            </a:r>
          </a:p>
          <a:p>
            <a:pPr lvl="1"/>
            <a:r>
              <a:rPr lang="fr-BE" dirty="0"/>
              <a:t>Stages 			4.200€</a:t>
            </a:r>
          </a:p>
          <a:p>
            <a:pPr lvl="1"/>
            <a:r>
              <a:rPr lang="fr-BE" dirty="0"/>
              <a:t>Formation		400€</a:t>
            </a:r>
          </a:p>
          <a:p>
            <a:pPr lvl="1"/>
            <a:endParaRPr lang="fr-BE" dirty="0"/>
          </a:p>
          <a:p>
            <a:r>
              <a:rPr lang="fr-BE" dirty="0"/>
              <a:t>Frais administratifs	300€</a:t>
            </a:r>
          </a:p>
          <a:p>
            <a:endParaRPr lang="fr-BE" dirty="0"/>
          </a:p>
          <a:p>
            <a:r>
              <a:rPr lang="fr-BE" dirty="0">
                <a:solidFill>
                  <a:schemeClr val="accent3"/>
                </a:solidFill>
              </a:rPr>
              <a:t>Activités			1.000€</a:t>
            </a:r>
          </a:p>
          <a:p>
            <a:pPr lvl="1"/>
            <a:r>
              <a:rPr lang="fr-BE" dirty="0">
                <a:solidFill>
                  <a:schemeClr val="accent3"/>
                </a:solidFill>
              </a:rPr>
              <a:t>Communication		1.000€</a:t>
            </a:r>
          </a:p>
          <a:p>
            <a:pPr lvl="1"/>
            <a:endParaRPr lang="fr-BE" dirty="0"/>
          </a:p>
          <a:p>
            <a:pPr marL="0" indent="0">
              <a:buNone/>
            </a:pPr>
            <a:r>
              <a:rPr lang="fr-BE" dirty="0"/>
              <a:t>TOTAL				5.900€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56F2-EE4E-2ACC-0D93-08D0AF2BCFB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BE" dirty="0"/>
              <a:t>Subsides			0€</a:t>
            </a:r>
          </a:p>
          <a:p>
            <a:pPr lvl="1"/>
            <a:r>
              <a:rPr lang="fr-BE" dirty="0">
                <a:solidFill>
                  <a:schemeClr val="accent3"/>
                </a:solidFill>
              </a:rPr>
              <a:t>Région			4.050€</a:t>
            </a:r>
          </a:p>
          <a:p>
            <a:endParaRPr lang="fr-BE" dirty="0"/>
          </a:p>
          <a:p>
            <a:r>
              <a:rPr lang="fr-BE" dirty="0"/>
              <a:t>Fonds propres		4.900€</a:t>
            </a:r>
          </a:p>
          <a:p>
            <a:pPr lvl="1"/>
            <a:r>
              <a:rPr lang="fr-BE" dirty="0">
                <a:solidFill>
                  <a:schemeClr val="accent3"/>
                </a:solidFill>
              </a:rPr>
              <a:t>Si subside région	-3.050€</a:t>
            </a:r>
          </a:p>
          <a:p>
            <a:pPr lvl="1"/>
            <a:endParaRPr lang="fr-BE" dirty="0"/>
          </a:p>
          <a:p>
            <a:r>
              <a:rPr lang="fr-BE" dirty="0"/>
              <a:t>Cotisation			X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dirty="0"/>
              <a:t>TOTAL				5.900€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4B3439-882D-5EA2-1A9C-E8AA0FC837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BE" dirty="0"/>
              <a:t>&amp; détermination du X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EDA6859-49B7-D612-E4DE-3B878B8298B4}"/>
              </a:ext>
            </a:extLst>
          </p:cNvPr>
          <p:cNvCxnSpPr/>
          <p:nvPr/>
        </p:nvCxnSpPr>
        <p:spPr>
          <a:xfrm>
            <a:off x="6105485" y="1674813"/>
            <a:ext cx="0" cy="4502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row: Right 7">
            <a:extLst>
              <a:ext uri="{FF2B5EF4-FFF2-40B4-BE49-F238E27FC236}">
                <a16:creationId xmlns:a16="http://schemas.microsoft.com/office/drawing/2014/main" id="{962B2A01-55D7-BF4D-6818-E41A2B004DE6}"/>
              </a:ext>
            </a:extLst>
          </p:cNvPr>
          <p:cNvSpPr/>
          <p:nvPr/>
        </p:nvSpPr>
        <p:spPr>
          <a:xfrm>
            <a:off x="1390389" y="6325644"/>
            <a:ext cx="2718148" cy="53235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71618F5-1EE4-B769-C9B7-EF66E51A6C36}"/>
              </a:ext>
            </a:extLst>
          </p:cNvPr>
          <p:cNvSpPr txBox="1"/>
          <p:nvPr/>
        </p:nvSpPr>
        <p:spPr>
          <a:xfrm>
            <a:off x="4196218" y="6325644"/>
            <a:ext cx="4333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800" dirty="0">
                <a:solidFill>
                  <a:schemeClr val="accent3"/>
                </a:solidFill>
              </a:rPr>
              <a:t>X = 1€/club qui sera crédité</a:t>
            </a:r>
          </a:p>
        </p:txBody>
      </p:sp>
    </p:spTree>
    <p:extLst>
      <p:ext uri="{BB962C8B-B14F-4D97-AF65-F5344CB8AC3E}">
        <p14:creationId xmlns:p14="http://schemas.microsoft.com/office/powerpoint/2010/main" val="140364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2CCD-D0BA-44EA-BCEE-9D8D8FCA6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Avenir de </a:t>
            </a:r>
            <a:r>
              <a:rPr lang="en-GB" dirty="0" err="1"/>
              <a:t>VolleyBruxelles</a:t>
            </a:r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58CDC2-A839-C339-6EFE-23ACE78AC5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912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525A2-8840-4F2B-B917-A1CA2FE36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Clôture de la séance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16A5D-8449-4A13-B5FC-A6BC1738BB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/>
              <a:t>A vous de jouer!</a:t>
            </a:r>
          </a:p>
        </p:txBody>
      </p:sp>
    </p:spTree>
    <p:extLst>
      <p:ext uri="{BB962C8B-B14F-4D97-AF65-F5344CB8AC3E}">
        <p14:creationId xmlns:p14="http://schemas.microsoft.com/office/powerpoint/2010/main" val="191812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989D2D-7EBC-463F-BC29-1E40759D8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vous de jouer!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FE6EE8-295D-406B-B4A9-3D4BC606B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Stages Toussaint, Noël, Carnaval, Pâques</a:t>
            </a:r>
          </a:p>
          <a:p>
            <a:endParaRPr lang="fr-FR" dirty="0"/>
          </a:p>
          <a:p>
            <a:r>
              <a:rPr lang="fr-FR" dirty="0"/>
              <a:t>Formations animateur &amp; </a:t>
            </a:r>
            <a:r>
              <a:rPr lang="fr-FR" dirty="0" err="1"/>
              <a:t>clinics</a:t>
            </a:r>
            <a:endParaRPr lang="fr-FR" dirty="0"/>
          </a:p>
          <a:p>
            <a:endParaRPr lang="fr-FR" dirty="0"/>
          </a:p>
          <a:p>
            <a:r>
              <a:rPr lang="fr-FR" dirty="0"/>
              <a:t>Appel à candidature administrateur Volley Bruxelles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71601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olleyBruxelle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F3F99"/>
      </a:accent1>
      <a:accent2>
        <a:srgbClr val="1A72BA"/>
      </a:accent2>
      <a:accent3>
        <a:srgbClr val="F2B21B"/>
      </a:accent3>
      <a:accent4>
        <a:srgbClr val="F6D10D"/>
      </a:accent4>
      <a:accent5>
        <a:srgbClr val="000000"/>
      </a:accent5>
      <a:accent6>
        <a:srgbClr val="FFFF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aeeefb-9bbc-4441-88b7-d5344dc9467a">
      <Terms xmlns="http://schemas.microsoft.com/office/infopath/2007/PartnerControls"/>
    </lcf76f155ced4ddcb4097134ff3c332f>
    <TaxCatchAll xmlns="2b881d5b-95ea-48c8-8f2e-673961e03d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DADE0BCB7A6F44A2C16CFCB5377171" ma:contentTypeVersion="18" ma:contentTypeDescription="Crée un document." ma:contentTypeScope="" ma:versionID="c2e196b9e886496aa07138c6423d2771">
  <xsd:schema xmlns:xsd="http://www.w3.org/2001/XMLSchema" xmlns:xs="http://www.w3.org/2001/XMLSchema" xmlns:p="http://schemas.microsoft.com/office/2006/metadata/properties" xmlns:ns2="6aaeeefb-9bbc-4441-88b7-d5344dc9467a" xmlns:ns3="2b881d5b-95ea-48c8-8f2e-673961e03dec" targetNamespace="http://schemas.microsoft.com/office/2006/metadata/properties" ma:root="true" ma:fieldsID="dafc21b2b23920126b47529bca595cff" ns2:_="" ns3:_="">
    <xsd:import namespace="6aaeeefb-9bbc-4441-88b7-d5344dc9467a"/>
    <xsd:import namespace="2b881d5b-95ea-48c8-8f2e-673961e03d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aeeefb-9bbc-4441-88b7-d5344dc946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9371efb5-9594-4ebc-822d-730b8dea26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881d5b-95ea-48c8-8f2e-673961e03de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a5dd974-2c79-4fe5-b7bd-34e917b5c319}" ma:internalName="TaxCatchAll" ma:showField="CatchAllData" ma:web="2b881d5b-95ea-48c8-8f2e-673961e03d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A56693-FE8A-4019-82A5-7AA0633C27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5A0635-81B6-48B5-9D9B-A32D525F19C6}">
  <ds:schemaRefs>
    <ds:schemaRef ds:uri="http://schemas.microsoft.com/office/2006/metadata/properties"/>
    <ds:schemaRef ds:uri="http://schemas.microsoft.com/office/infopath/2007/PartnerControls"/>
    <ds:schemaRef ds:uri="6aaeeefb-9bbc-4441-88b7-d5344dc9467a"/>
    <ds:schemaRef ds:uri="2b881d5b-95ea-48c8-8f2e-673961e03dec"/>
  </ds:schemaRefs>
</ds:datastoreItem>
</file>

<file path=customXml/itemProps3.xml><?xml version="1.0" encoding="utf-8"?>
<ds:datastoreItem xmlns:ds="http://schemas.openxmlformats.org/officeDocument/2006/customXml" ds:itemID="{C8170C83-AEC5-4414-8778-1F34C00005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aeeefb-9bbc-4441-88b7-d5344dc9467a"/>
    <ds:schemaRef ds:uri="2b881d5b-95ea-48c8-8f2e-673961e03d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146</Words>
  <Application>Microsoft Office PowerPoint</Application>
  <PresentationFormat>Grand écran</PresentationFormat>
  <Paragraphs>43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Assemblée Générale</vt:lpstr>
      <vt:lpstr>Ordre du jour</vt:lpstr>
      <vt:lpstr>Bienvenue</vt:lpstr>
      <vt:lpstr>Budget</vt:lpstr>
      <vt:lpstr>Budget 2026-2027</vt:lpstr>
      <vt:lpstr>Avenir de VolleyBruxelles</vt:lpstr>
      <vt:lpstr>Clôture de la séance</vt:lpstr>
      <vt:lpstr>A vous de jouer!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Cathelyns, Audrey</dc:creator>
  <cp:lastModifiedBy>Audrey Cathleyns</cp:lastModifiedBy>
  <cp:revision>35</cp:revision>
  <dcterms:created xsi:type="dcterms:W3CDTF">2021-10-05T10:32:35Z</dcterms:created>
  <dcterms:modified xsi:type="dcterms:W3CDTF">2026-05-09T05:12:33Z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2021-10-05T10:32:35Z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be6ea80f-9b14-43fc-8289-d0b3a4102e56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0x01010073DADE0BCB7A6F44A2C16CFCB5377171</vt:lpwstr>
  </property>
  <property fmtid="{D5CDD505-2E9C-101B-9397-08002B2CF9AE}" pid="10" name="MediaServiceImageTags">
    <vt:lpwstr/>
  </property>
</Properties>
</file>